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2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1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4242"/>
    <a:srgbClr val="636361"/>
    <a:srgbClr val="737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15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11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755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252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073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4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838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61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99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91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30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94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4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74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38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4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0E36-A49D-45C0-8602-E88CEF22CBA6}" type="datetimeFigureOut">
              <a:rPr lang="ru-RU" smtClean="0"/>
              <a:t>22.02.2022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34CA3E-BC84-4B1B-8B63-12866EEE4A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982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105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327228" y="5833241"/>
            <a:ext cx="5293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Мыльникова Елена  Алексеевна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95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027058" y="2065226"/>
            <a:ext cx="4162096" cy="19654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Прямая со стрелкой 3"/>
          <p:cNvCxnSpPr>
            <a:stCxn id="2" idx="1"/>
          </p:cNvCxnSpPr>
          <p:nvPr/>
        </p:nvCxnSpPr>
        <p:spPr>
          <a:xfrm flipH="1" flipV="1">
            <a:off x="2606645" y="1873385"/>
            <a:ext cx="1029938" cy="479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81630" y="1158519"/>
            <a:ext cx="3720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>
            <a:stCxn id="2" idx="7"/>
          </p:cNvCxnSpPr>
          <p:nvPr/>
        </p:nvCxnSpPr>
        <p:spPr>
          <a:xfrm flipV="1">
            <a:off x="6579629" y="1931246"/>
            <a:ext cx="1177083" cy="421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48191" y="1174529"/>
            <a:ext cx="3541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развитие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>
            <a:stCxn id="2" idx="3"/>
          </p:cNvCxnSpPr>
          <p:nvPr/>
        </p:nvCxnSpPr>
        <p:spPr>
          <a:xfrm flipH="1">
            <a:off x="2606645" y="3742830"/>
            <a:ext cx="1029938" cy="676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24606" y="4403099"/>
            <a:ext cx="2764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Познавательное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развитие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>
            <a:stCxn id="2" idx="4"/>
          </p:cNvCxnSpPr>
          <p:nvPr/>
        </p:nvCxnSpPr>
        <p:spPr>
          <a:xfrm>
            <a:off x="5108106" y="4030661"/>
            <a:ext cx="0" cy="1177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93858" y="5359486"/>
            <a:ext cx="3095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>
            <a:stCxn id="2" idx="5"/>
          </p:cNvCxnSpPr>
          <p:nvPr/>
        </p:nvCxnSpPr>
        <p:spPr>
          <a:xfrm>
            <a:off x="6579629" y="3742830"/>
            <a:ext cx="1029938" cy="750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79629" y="4561489"/>
            <a:ext cx="3951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развитие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78925" y="348931"/>
            <a:ext cx="4014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игровой деятельности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>
            <a:stCxn id="2" idx="0"/>
          </p:cNvCxnSpPr>
          <p:nvPr/>
        </p:nvCxnSpPr>
        <p:spPr>
          <a:xfrm>
            <a:off x="5108106" y="2065226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0"/>
          </p:cNvCxnSpPr>
          <p:nvPr/>
        </p:nvCxnSpPr>
        <p:spPr>
          <a:xfrm flipV="1">
            <a:off x="5108106" y="718263"/>
            <a:ext cx="0" cy="13469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61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027" y="104979"/>
            <a:ext cx="9564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ОТЛИЧИТЕЛЬНЫЕ ОСОБЕННОСТИ ПРОГРАММЫ</a:t>
            </a:r>
            <a:endParaRPr lang="ru-RU" sz="2800" b="1" dirty="0"/>
          </a:p>
        </p:txBody>
      </p:sp>
      <p:sp>
        <p:nvSpPr>
          <p:cNvPr id="3" name="Пятно 1 2"/>
          <p:cNvSpPr/>
          <p:nvPr/>
        </p:nvSpPr>
        <p:spPr>
          <a:xfrm>
            <a:off x="480845" y="745102"/>
            <a:ext cx="346842" cy="31531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14400" y="734820"/>
            <a:ext cx="7840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на развитие личности ребёнка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0675" y="1156040"/>
            <a:ext cx="8387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Патриотическая направленность программы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475588" y="1194261"/>
            <a:ext cx="346842" cy="36933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940675" y="1674987"/>
            <a:ext cx="8539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на нравственное воспитание, поддержку традиционных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491356" y="1712347"/>
            <a:ext cx="346842" cy="48644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940674" y="2346353"/>
            <a:ext cx="8203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Нацеленность на дальнейшее образование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501866" y="2291949"/>
            <a:ext cx="367863" cy="45428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66950" y="2827067"/>
            <a:ext cx="8334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на сохранение и укрепление здоровья детей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480846" y="3329238"/>
            <a:ext cx="367863" cy="44579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966950" y="3368106"/>
            <a:ext cx="833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на учёт индивидуальных особенностей ребёнка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ятно 1 14"/>
          <p:cNvSpPr/>
          <p:nvPr/>
        </p:nvSpPr>
        <p:spPr>
          <a:xfrm>
            <a:off x="501866" y="2822133"/>
            <a:ext cx="367863" cy="37306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ятно 1 15"/>
          <p:cNvSpPr/>
          <p:nvPr/>
        </p:nvSpPr>
        <p:spPr>
          <a:xfrm>
            <a:off x="480846" y="3970812"/>
            <a:ext cx="367863" cy="30661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966950" y="3909145"/>
            <a:ext cx="8860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Гибкость выбора программного содержания с учётом уровня развития ребёнка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ятно 1 18"/>
          <p:cNvSpPr/>
          <p:nvPr/>
        </p:nvSpPr>
        <p:spPr>
          <a:xfrm>
            <a:off x="491356" y="4441875"/>
            <a:ext cx="378373" cy="2889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966950" y="4385098"/>
            <a:ext cx="8360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отдельного раздела по развитию игровой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491356" y="4969553"/>
            <a:ext cx="357353" cy="3144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66950" y="4920340"/>
            <a:ext cx="771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воспитанников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496612" y="5439524"/>
            <a:ext cx="328449" cy="36933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940674" y="5360858"/>
            <a:ext cx="7635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содержания раздела по инклюзивному и коррекционному образованию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66951" y="6007189"/>
            <a:ext cx="6516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всех возрастных периодов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66950" y="6407343"/>
            <a:ext cx="625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приложения с подробными перечнями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ятно 1 26"/>
          <p:cNvSpPr/>
          <p:nvPr/>
        </p:nvSpPr>
        <p:spPr>
          <a:xfrm>
            <a:off x="511064" y="6009445"/>
            <a:ext cx="317939" cy="36707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ятно 1 27"/>
          <p:cNvSpPr/>
          <p:nvPr/>
        </p:nvSpPr>
        <p:spPr>
          <a:xfrm>
            <a:off x="501867" y="6453745"/>
            <a:ext cx="346842" cy="27652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8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489" y="2979868"/>
            <a:ext cx="3915783" cy="3248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8489" y="440711"/>
            <a:ext cx="825111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педагогического мастерства каждого воспитателя, его культуры, любви к детям зависит уровень общего развития, которого достигнет ребёнок, степень прочности приобретённых им нравственных качеств. Заботясь о здоровье и всестороннем воспитании детей, педагоги ДОУ совместно с семьёй должны стремиться сделать счастливым детство каждого ребёнка.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22607" y="3065929"/>
            <a:ext cx="505820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«От того, как прошло детство, кто вёл ребёнка за руку в детские годы, что вошло в его разум и сердце из окружающего мира – от этого 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ешающей степени зависит, каким человеком станет сегодняшний малыш».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1724" y="5691147"/>
            <a:ext cx="232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В.А. Сухомлинский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08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4414" y="247426"/>
            <a:ext cx="6175800" cy="168297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</a:rPr>
              <a:t>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дошкольного образования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«ОТ РОЖДЕНИЯ ДО ШКОЛЫ»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инновационным общеобразовательным программным документом для дошкольных учреждений, подготовленным с учётом новейших достижений науки и практики отечественного и зарубежного дошкольного образования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61" y="861849"/>
            <a:ext cx="1936774" cy="2616829"/>
          </a:xfrm>
        </p:spPr>
      </p:pic>
      <p:sp>
        <p:nvSpPr>
          <p:cNvPr id="5" name="TextBox 4"/>
          <p:cNvSpPr txBox="1"/>
          <p:nvPr/>
        </p:nvSpPr>
        <p:spPr>
          <a:xfrm>
            <a:off x="903890" y="4340772"/>
            <a:ext cx="79711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«ОТ РОЖДЕНИЯ ДО ШКОЛЫ» разработана на основе ФГОС ДО и предназначена для использования в дошкольных образовательных организациях для формирования основных образовательных программ.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8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3343" y="398033"/>
            <a:ext cx="87889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Авторский коллектив программы: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343" y="1543992"/>
            <a:ext cx="3527773" cy="45663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75641" y="1333948"/>
            <a:ext cx="394805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Веракса Николай Евгеньевич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доктор психологических наук, профессор, декан факультета психологии им. Л.С. Выготского РГГУ, ректор АНО ВПО Московская педагогическая академия дошкольного образования, главный редактор журнала «Современное дошкольное образование».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946" y="621255"/>
            <a:ext cx="3711388" cy="5567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37760" y="621255"/>
            <a:ext cx="47118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Комарова Тамара Семёновна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доктор педагогических наук, профессор, заслуженный деятель науки РФ, академик Международной академии наук педагогического образования и педагог технологий МГГУ им. М.А. Шолохова, директор научно-образовательного центра «Новые образовательные технологии и творческое развитие личности» при педагогическом факультете МГГУ им. М.А. Шолохова.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3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60" y="1011218"/>
            <a:ext cx="8423238" cy="2460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Маргарита Александровна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Заслуженный учитель России, Отличник просвещения СССР, Отличник просвещения РСФСР, ответственный редактор первого издания «Программы воспитания и обучения в детском саду» (М., 1985).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5159" y="4077148"/>
            <a:ext cx="78745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авторском коллективе программы принимало участие 27 человек, из них 6 докторов наук и 17 кандидатов наук.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0525" y="157655"/>
            <a:ext cx="7283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ВЕДУЩИЕ ЦЕЛИ   ПРОГРАММЫ: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387149" y="1193081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35118" y="1031382"/>
            <a:ext cx="8324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полноценного проживания ребёнком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ошкольного детства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387149" y="204058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5118" y="2098230"/>
            <a:ext cx="56370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 базовой культуры личности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387149" y="2993183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5118" y="2753711"/>
            <a:ext cx="83241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Всестороннее развитие психических и физических качеств в соответствии</a:t>
            </a:r>
          </a:p>
          <a:p>
            <a:pPr>
              <a:lnSpc>
                <a:spcPct val="15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возрастными и индивидуальными особенностями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387149" y="382406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5118" y="3888828"/>
            <a:ext cx="613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жизни в современном обществе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387149" y="4666593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35118" y="4719145"/>
            <a:ext cx="59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предпосылок к учебной деятельности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Нашивка 16"/>
          <p:cNvSpPr/>
          <p:nvPr/>
        </p:nvSpPr>
        <p:spPr>
          <a:xfrm>
            <a:off x="387149" y="5491812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5119" y="5549462"/>
            <a:ext cx="6957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безопасности жизнедеятельности дошкольника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235" y="2427890"/>
            <a:ext cx="8523888" cy="170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внимание в Программе уделяется развитию личности ребёнка, сохранению и укреплению здоровья детей, а также воспитанию у дошкольников таких качеств, как патриотизм, активная жизненная позиция, творческий подход в решении различных жизненных ситуаций, уважение к традиционным ценностям.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235" y="4740165"/>
            <a:ext cx="7651531" cy="1289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цели реализуются в процессе разнообразных видов детской деятельности: игровой, коммуникативной, трудовой, познавательно-исследовательской, продуктивной, музыкальной, чтения.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330" y="0"/>
            <a:ext cx="5990898" cy="250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11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67" y="63064"/>
            <a:ext cx="6854748" cy="1765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1131" y="1828802"/>
            <a:ext cx="8839200" cy="1704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на первый план выдвигается развивающая функция образования, обеспечивающая становление личности ребёнка и ориентирующая педагога на его индивидуальные особенности, что соответствует современной научной «Концепции дошкольного воспитания» о признании самоценности дошкольного периода детства.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1131" y="4267200"/>
            <a:ext cx="76410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построена на позициях гуманно-личностного отношения к ребёнку и направлена на его всесторонее развитие, формирование духовных и общечеловеческих ценностей, а также способностей и интегративных качеств.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21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5021" y="126124"/>
            <a:ext cx="8849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372303" y="725215"/>
            <a:ext cx="484632" cy="6095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932387" y="1334814"/>
            <a:ext cx="5023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72303" y="1858034"/>
            <a:ext cx="484632" cy="695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07172" y="2680138"/>
            <a:ext cx="5318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550979" y="3531476"/>
            <a:ext cx="52552" cy="457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4381658" y="3203358"/>
            <a:ext cx="484632" cy="822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133600" y="4109545"/>
            <a:ext cx="5391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81658" y="4632765"/>
            <a:ext cx="484632" cy="811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268716" y="5538952"/>
            <a:ext cx="4120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1051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267</TotalTime>
  <Words>559</Words>
  <Application>Microsoft Office PowerPoint</Application>
  <PresentationFormat>Широкоэкранный</PresentationFormat>
  <Paragraphs>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Грань</vt:lpstr>
      <vt:lpstr>Презентация PowerPoint</vt:lpstr>
      <vt:lpstr>      Программа дошкольного образования              «ОТ РОЖДЕНИЯ ДО ШКОЛЫ» является инновационным общеобразовательным программным документом для дошкольных учреждений, подготовленным с учётом новейших достижений науки и практики отечественного и зарубежного дошкольного образования.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коломиец</dc:creator>
  <cp:lastModifiedBy>александр коломиец</cp:lastModifiedBy>
  <cp:revision>35</cp:revision>
  <dcterms:created xsi:type="dcterms:W3CDTF">2017-11-08T12:34:49Z</dcterms:created>
  <dcterms:modified xsi:type="dcterms:W3CDTF">2022-02-22T08:32:16Z</dcterms:modified>
</cp:coreProperties>
</file>