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79" r:id="rId2"/>
    <p:sldId id="290" r:id="rId3"/>
    <p:sldId id="299" r:id="rId4"/>
    <p:sldId id="288" r:id="rId5"/>
    <p:sldId id="260" r:id="rId6"/>
    <p:sldId id="298" r:id="rId7"/>
    <p:sldId id="274" r:id="rId8"/>
    <p:sldId id="294" r:id="rId9"/>
    <p:sldId id="313" r:id="rId10"/>
    <p:sldId id="304" r:id="rId11"/>
    <p:sldId id="282" r:id="rId12"/>
    <p:sldId id="283" r:id="rId13"/>
    <p:sldId id="312" r:id="rId14"/>
    <p:sldId id="281" r:id="rId15"/>
    <p:sldId id="306" r:id="rId16"/>
    <p:sldId id="310" r:id="rId17"/>
    <p:sldId id="311" r:id="rId18"/>
    <p:sldId id="309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6644E-FFDF-44F2-8E0C-541E09BD78C1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EF1DC-4054-4E30-9F7C-5AB5D2171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44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69C7-C358-41FE-A627-294196B0CD16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8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75CA-9A3D-44D2-ACB6-2CCED758A98E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0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22A6-EB6F-4190-B63C-98CF91AD5929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3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8087-FE34-4ECF-A42D-37BF680279FA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3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EC47-09D9-4141-ACE7-2F9E3C373AE6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9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3F71-E08E-4DAD-AA50-8A6EC1EE16FE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0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44C3-8DD8-4375-B6DD-47BF9FA01182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1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BB7C-4905-41A4-A549-A408D9FC4FC9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5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689C-5C91-419B-8A51-9AF682B7EF5D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C610-9448-43DB-BCE6-5F8A3824D08B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3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717-693A-4AB5-BFA6-19F56D5F30E5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D611A-D2F1-4D38-9A23-BD733F1899EA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9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517632" cy="3528392"/>
          </a:xfrm>
        </p:spPr>
        <p:txBody>
          <a:bodyPr>
            <a:noAutofit/>
          </a:bodyPr>
          <a:lstStyle/>
          <a:p>
            <a:pPr indent="457200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развития памяти 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старшего дошкольного возраста»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Мыльникова Елена Алексеевна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976665" cy="41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13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Рисунок 5" descr="G:\кУРС, ДИП КОЛ\Курсовые 17-18 г\Курсовые 17-18 ОЗО\Курсовые 17-18 3 А\Мыльникова Елена\Диплом Мыльникова\Мнемо 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60486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6624736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141763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Объект 5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5"/>
            <a:ext cx="4244280" cy="4353347"/>
          </a:xfrm>
          <a:prstGeom prst="rect">
            <a:avLst/>
          </a:prstGeom>
        </p:spPr>
      </p:pic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815"/>
            <a:ext cx="4244280" cy="435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52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с мнемотаблицами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91264" cy="4425355"/>
          </a:xfrm>
        </p:spPr>
        <p:txBody>
          <a:bodyPr>
            <a:normAutofit/>
          </a:bodyPr>
          <a:lstStyle/>
          <a:p>
            <a:pPr indent="0" algn="just" fontAlgn="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этап: рассматривание таблицы и разбор того, что на ней изображено;</a:t>
            </a:r>
          </a:p>
          <a:p>
            <a:pPr indent="0" algn="just" fontAlgn="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этап: осуществляется перекодирование информации, т.е. преобразование из абстрактных символов в образы;</a:t>
            </a:r>
          </a:p>
          <a:p>
            <a:pPr indent="0" algn="just" fontAlgn="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этап: после перекодирования осуществляется пересказ сказки или рассказ по заданной теме;</a:t>
            </a:r>
          </a:p>
          <a:p>
            <a:pPr indent="0" algn="just" fontAlgn="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этап: графическая зарисовка мнемотаблицы;</a:t>
            </a:r>
          </a:p>
          <a:p>
            <a:pPr indent="0" algn="just" fontAlgn="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этап: воспроизведение таблицы ребенком.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779096" cy="94096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мнемотаблиц в режимных процессах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Объект 5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032448" cy="396044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410445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52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48680"/>
            <a:ext cx="6635080" cy="86895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мнемотаблиц в заучивании стихотворений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Объект 5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244280" cy="424847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24847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98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6851104" cy="94096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мнемотаблиц в заучивании сказок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7638"/>
            <a:ext cx="7128792" cy="47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59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1"/>
            <a:ext cx="6120679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68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19256" cy="374441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«Без памяти наши ощущения и восприятия, исчезая бесследно по мере возникновения, оставляли бы человека вечно в положении новорождённого».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И. М. Сеченов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8229600" cy="4176464"/>
          </a:xfrm>
        </p:spPr>
        <p:txBody>
          <a:bodyPr>
            <a:noAutofit/>
          </a:bodyPr>
          <a:lstStyle/>
          <a:p>
            <a:pPr indent="45720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дошкольного детства – период интенсивного развития всех психических процессов, которые обеспечивают ребёнку возможность ознакомления с окружающей действительностью. Доминирующая роль в психическом развитии  ребенка-дошкольника принадлежит памяти. Память становится в центре сознания, несмотря на её видимое, внешнее несовершенство.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3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7317432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Именно в этот период ребёнок учится воспринимать, думать, говорить, он овладевает многими способами действия с предметами, усваивает определённые правила поведения и начинает управлять собой. Всё это невозможно без работы памяти: усвоение общественного опыта, расширение связей ребёнка с окружающим, деятельность.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06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420888"/>
            <a:ext cx="7416824" cy="3240360"/>
          </a:xfrm>
        </p:spPr>
        <p:txBody>
          <a:bodyPr>
            <a:no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Память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это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когнитивный процесс, выполняющий функции запоминания, забывания, сохранения и воспроизведения материала. Она лежит в основе обучения и воспитания, приобретения знаний, личного опыта, формирования навыков. Память – одно из необходимых условий развития интеллектуальных способностей ребёнка – дошкольника, от которого строятся другие познавательные функции и качества личности.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3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340769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памяти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708920"/>
            <a:ext cx="4536504" cy="2376264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объекту запоминания</a:t>
            </a:r>
          </a:p>
          <a:p>
            <a:pPr marL="180000"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</a:t>
            </a:r>
          </a:p>
          <a:p>
            <a:pPr marL="180000"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образная</a:t>
            </a:r>
          </a:p>
          <a:p>
            <a:pPr marL="180000"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</a:t>
            </a:r>
          </a:p>
          <a:p>
            <a:pPr marL="180000"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словесно-логическая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2708920"/>
            <a:ext cx="4032448" cy="2304256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just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участию воли</a:t>
            </a:r>
          </a:p>
          <a:p>
            <a:pPr marL="180000" algn="just"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Непроизвольная</a:t>
            </a:r>
          </a:p>
          <a:p>
            <a:pPr marL="180000" algn="just"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Произвольная</a:t>
            </a:r>
          </a:p>
          <a:p>
            <a:pPr marL="180000" algn="just"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Послепроизвольная</a:t>
            </a:r>
          </a:p>
          <a:p>
            <a:pPr marL="180000" algn="just">
              <a:buFont typeface="Wingdings" pitchFamily="2" charset="2"/>
              <a:buChar char="v"/>
              <a:defRPr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5</a:t>
            </a:fld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012160" y="2060848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771800" y="2060848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39552" y="1412776"/>
            <a:ext cx="8147248" cy="471338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памяти стоит в одном ряду с развитием таких познавательных процессов как  восприятие, внимание, способность анализировать, сравнивать, выделять характерные, существенные признаки предметов и явлений окружающего мира; умением устанавливать простейшие связи между предметами и явлениями, делать простейшие обобщения 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развития памяти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280920" cy="442535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режима дня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интереса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развивающей предметно-пространственной  среды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наблюдений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интеллектуальной деятельности с помощью вопросов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картин, картинок, схем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материала для запоминания в сюжетно-ролевые игры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специальных техник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целенаправленность и планомерность работы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развития памяти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предметов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стихов, песен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мнемотаблиц при организации дежурства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Загадывание загадок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128792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 позволяет сделать процесс запоминания более простым, интересным и творческим.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512" y="1772816"/>
            <a:ext cx="4316288" cy="424847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00807"/>
            <a:ext cx="4468688" cy="442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03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3023</TotalTime>
  <Words>411</Words>
  <Application>Microsoft Office PowerPoint</Application>
  <PresentationFormat>Экран (4:3)</PresentationFormat>
  <Paragraphs>69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Тема Office</vt:lpstr>
      <vt:lpstr>«Основы развития памяти  у детей старшего дошкольного возраста»                      Автор: Мыльникова Елена Алексеевна</vt:lpstr>
      <vt:lpstr>Период дошкольного детства – период интенсивного развития всех психических процессов, которые обеспечивают ребёнку возможность ознакомления с окружающей действительностью. Доминирующая роль в психическом развитии  ребенка-дошкольника принадлежит памяти. Память становится в центре сознания, несмотря на её видимое, внешнее несовершенство.</vt:lpstr>
      <vt:lpstr>Именно в этот период ребёнок учится воспринимать, думать, говорить, он овладевает многими способами действия с предметами, усваивает определённые правила поведения и начинает управлять собой. Всё это невозможно без работы памяти: усвоение общественного опыта, расширение связей ребёнка с окружающим, деятельность.  </vt:lpstr>
      <vt:lpstr>Память – это  когнитивный процесс, выполняющий функции запоминания, забывания, сохранения и воспроизведения материала. Она лежит в основе обучения и воспитания, приобретения знаний, личного опыта, формирования навыков. Память – одно из необходимых условий развития интеллектуальных способностей ребёнка – дошкольника, от которого строятся другие познавательные функции и качества личности.  </vt:lpstr>
      <vt:lpstr>Презентация PowerPoint</vt:lpstr>
      <vt:lpstr>Презентация PowerPoint</vt:lpstr>
      <vt:lpstr>Условия развития памяти</vt:lpstr>
      <vt:lpstr>        Методы развития памяти</vt:lpstr>
      <vt:lpstr>Мнемотехника позволяет сделать процесс запоминания более простым, интересным и творческим.</vt:lpstr>
      <vt:lpstr>Презентация PowerPoint</vt:lpstr>
      <vt:lpstr>Презентация PowerPoint</vt:lpstr>
      <vt:lpstr>Презентация PowerPoint</vt:lpstr>
      <vt:lpstr>Мнемотаблицы</vt:lpstr>
      <vt:lpstr>     Этапы работы с мнемотаблицами </vt:lpstr>
      <vt:lpstr>Использование мнемотаблиц в режимных процессах</vt:lpstr>
      <vt:lpstr>Использование мнемотаблиц в заучивании стихотворений</vt:lpstr>
      <vt:lpstr>Использование мнемотаблиц в заучивании сказок</vt:lpstr>
      <vt:lpstr>Презентация PowerPoint</vt:lpstr>
      <vt:lpstr>«Без памяти наши ощущения и восприятия, исчезая бесследно по мере возникновения, оставляли бы человека вечно в положении новорождённого».                                                        И. М. Сеченов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Пашкова</dc:creator>
  <cp:lastModifiedBy>александр коломиец</cp:lastModifiedBy>
  <cp:revision>289</cp:revision>
  <dcterms:created xsi:type="dcterms:W3CDTF">2013-08-01T08:17:42Z</dcterms:created>
  <dcterms:modified xsi:type="dcterms:W3CDTF">2022-02-28T09:50:26Z</dcterms:modified>
</cp:coreProperties>
</file>